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sldIdLst>
    <p:sldId id="263" r:id="rId2"/>
    <p:sldId id="256" r:id="rId3"/>
    <p:sldId id="257" r:id="rId4"/>
    <p:sldId id="259" r:id="rId5"/>
    <p:sldId id="260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704"/>
  </p:normalViewPr>
  <p:slideViewPr>
    <p:cSldViewPr snapToGrid="0" snapToObjects="1">
      <p:cViewPr varScale="1">
        <p:scale>
          <a:sx n="111" d="100"/>
          <a:sy n="111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3349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3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509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5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9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812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952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2C300E9-8962-9F4F-8F61-CA8B641CA622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947D6C4-116D-ED43-B23C-1423432C7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390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hyperlink" Target="http://www.mahaliana.org/" TargetMode="External"/><Relationship Id="rId5" Type="http://schemas.openxmlformats.org/officeDocument/2006/relationships/image" Target="../media/image4.jpg"/><Relationship Id="rId10" Type="http://schemas.openxmlformats.org/officeDocument/2006/relationships/hyperlink" Target="mailto:Liz@mahaliana.or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omensmarchglobal.org/chapter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212" y="4999703"/>
            <a:ext cx="5121193" cy="197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     </a:t>
            </a:r>
          </a:p>
          <a:p>
            <a:pPr marL="0" indent="0">
              <a:buNone/>
            </a:pP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5" y="144318"/>
            <a:ext cx="5857840" cy="1910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232" y="2146619"/>
            <a:ext cx="5447805" cy="1569660"/>
          </a:xfrm>
          <a:prstGeom prst="rect">
            <a:avLst/>
          </a:prstGeom>
          <a:solidFill>
            <a:schemeClr val="bg1"/>
          </a:solidFill>
          <a:ln>
            <a:noFill/>
            <a:bevel/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sz="2400" dirty="0">
                <a:solidFill>
                  <a:srgbClr val="5F5E5D"/>
                </a:solidFill>
                <a:latin typeface="tahoma" charset="0"/>
              </a:rPr>
              <a:t>Our mission is to advance conservation science in Madagascar while leveling the playing field for Malagasy scientists.</a:t>
            </a:r>
            <a:endParaRPr lang="en-US" sz="2400" b="0" i="0" u="none" strike="noStrike" dirty="0">
              <a:solidFill>
                <a:srgbClr val="5F5E5D"/>
              </a:solidFill>
              <a:effectLst/>
              <a:latin typeface="tahom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29" y="232406"/>
            <a:ext cx="5106392" cy="1583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29" y="1855712"/>
            <a:ext cx="5106392" cy="1573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6809" y="3817064"/>
            <a:ext cx="750658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Organize/facilitate trainings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Create a platform to facilitate networking and collaboration between researchers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Promote conservation science &amp; research in Madagascar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BSL2 Molecular Biology Laboratory 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96" y="6550757"/>
            <a:ext cx="301826" cy="245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9" y="6528477"/>
            <a:ext cx="266426" cy="2664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1026" y="6483554"/>
            <a:ext cx="301826" cy="30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2852" y="6458932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mahalianalab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1085" y="648866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@mahaliana5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3265" y="6477024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mahaliana.org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96" y="3926551"/>
            <a:ext cx="1396953" cy="15627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14" y="3904182"/>
            <a:ext cx="1414463" cy="15627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9215" y="5489306"/>
            <a:ext cx="43631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Liz Toomey</a:t>
            </a:r>
          </a:p>
          <a:p>
            <a:r>
              <a:rPr lang="en-US" dirty="0"/>
              <a:t>Co-Founder; Director of Strategic Planning &amp; Communications</a:t>
            </a:r>
          </a:p>
          <a:p>
            <a:r>
              <a:rPr lang="en-US" dirty="0">
                <a:hlinkClick r:id="rId10"/>
              </a:rPr>
              <a:t>Liz@mahaliana.org</a:t>
            </a:r>
            <a:r>
              <a:rPr lang="en-US" dirty="0"/>
              <a:t> </a:t>
            </a:r>
            <a:r>
              <a:rPr lang="en-US" sz="2000" dirty="0"/>
              <a:t>| </a:t>
            </a:r>
            <a:r>
              <a:rPr lang="en-US" sz="2000" dirty="0">
                <a:hlinkClick r:id="rId11"/>
              </a:rPr>
              <a:t>www.mahaliana.org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4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F8D34-0969-BB4B-947D-FA0F82AC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373" y="1637324"/>
            <a:ext cx="7179254" cy="35833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28E7E41-8B5C-CA48-92F3-01F9A72E9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7717" y="4134439"/>
            <a:ext cx="3696566" cy="10862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Women’s March Madagascar</a:t>
            </a:r>
          </a:p>
          <a:p>
            <a:r>
              <a:rPr lang="en-US" dirty="0"/>
              <a:t>January 19, 2019</a:t>
            </a:r>
          </a:p>
          <a:p>
            <a:r>
              <a:rPr lang="en-US" dirty="0" err="1"/>
              <a:t>Ranomafana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0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F1FF2-E182-EA44-B531-3BDB63F6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Women’s March?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011FE-148E-5946-9D9A-94F2F592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/>
          <a:lstStyle/>
          <a:p>
            <a:r>
              <a:rPr lang="en-US" dirty="0"/>
              <a:t>The first Women’s March was a worldwide protest that occurred on January 21, 2017 following the inauguration of Donald Trump. </a:t>
            </a:r>
          </a:p>
          <a:p>
            <a:r>
              <a:rPr lang="en-US" dirty="0"/>
              <a:t>An estimated 7 million people participated in  ~670 protests worldwide. It has become a global movement, with the 3</a:t>
            </a:r>
            <a:r>
              <a:rPr lang="en-US" baseline="30000" dirty="0"/>
              <a:t>rd</a:t>
            </a:r>
            <a:r>
              <a:rPr lang="en-US" dirty="0"/>
              <a:t> anniversary happening this weekend!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6ED4F-09A6-BC43-92FC-4FEA7BB8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46" y="3429000"/>
            <a:ext cx="7766613" cy="2743200"/>
          </a:xfrm>
          <a:prstGeom prst="rect">
            <a:avLst/>
          </a:prstGeom>
          <a:ln w="25400" cmpd="sng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73327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5D53-56C0-4049-A909-07DE1C545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8243888" cy="1485900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A58DC-9293-EC43-A190-24F39C813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7926" y="3033785"/>
            <a:ext cx="2598768" cy="16525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D8BE9-EE03-A945-979E-9962586B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44" y="2067347"/>
            <a:ext cx="2616781" cy="1932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56383-4AA4-654D-891A-693E367C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975" y="5042458"/>
            <a:ext cx="3204682" cy="1815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189C74-8105-C249-819A-B419D3D07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094" y="4248424"/>
            <a:ext cx="3056332" cy="2266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32B77B-174E-DB47-A4BF-172FF04B3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618" y="2026895"/>
            <a:ext cx="2500575" cy="182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07DC1-484F-6F46-B0B7-3FC29812B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925" y="712315"/>
            <a:ext cx="2616781" cy="1815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44003C-A4AD-BC41-89AE-7C1B7D744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000" y="1883161"/>
            <a:ext cx="2645317" cy="182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A5ED1D-31B2-A64F-8B03-B036495050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086" y="4062162"/>
            <a:ext cx="2155346" cy="2402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DEB01-3A39-2A42-83FC-404F00C675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356" y="4180429"/>
            <a:ext cx="2313068" cy="2402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BD6F3D-F437-7A43-8B17-41B85B3301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375" y="229536"/>
            <a:ext cx="8089900" cy="15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3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C49B-BAAC-E546-A83C-6523B699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606" y="482424"/>
            <a:ext cx="9601200" cy="1485900"/>
          </a:xfrm>
        </p:spPr>
        <p:txBody>
          <a:bodyPr/>
          <a:lstStyle/>
          <a:p>
            <a:r>
              <a:rPr lang="en-US" dirty="0"/>
              <a:t>Global Unity Principles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71198-3DA0-5945-99BE-35B6967F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66" y="3942720"/>
            <a:ext cx="35560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9E13C-E73D-2444-8410-390CE18E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47" y="3964528"/>
            <a:ext cx="2360649" cy="584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ACCC1-A85D-624A-A0D8-21F912BDB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5032926"/>
            <a:ext cx="3246989" cy="568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363D6B-8272-9E4A-897D-A5529976D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7" y="2865084"/>
            <a:ext cx="2909887" cy="504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3A4057-3D32-B548-B5BD-C1953D201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277" y="3102698"/>
            <a:ext cx="3253192" cy="58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1E9AC1-DCE2-A944-B6A5-2894E7154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6026151"/>
            <a:ext cx="4648200" cy="495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AED73-A8F0-0743-97FD-7784C0024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497" y="5797550"/>
            <a:ext cx="4152900" cy="749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ADA21A-F89C-184F-AA86-DC9E28F18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947" y="4009895"/>
            <a:ext cx="2114687" cy="5574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26165B-C1F0-0844-BC16-DFFFBC200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7927" y="4941746"/>
            <a:ext cx="3822700" cy="584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8142F2-4D79-BF42-81BB-54DDC80F0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8371" y="2955967"/>
            <a:ext cx="1587500" cy="571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27D63-58C1-7B41-8C0D-2F3F198DF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267" y="102378"/>
            <a:ext cx="3505615" cy="1763972"/>
          </a:xfrm>
          <a:prstGeom prst="rect">
            <a:avLst/>
          </a:prstGeom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0239F4FB-E121-A04F-A905-E6F9BD0020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0056" y="2163967"/>
            <a:ext cx="2863530" cy="493712"/>
          </a:xfrm>
          <a:prstGeom prst="rect">
            <a:avLst/>
          </a:prstGeom>
        </p:spPr>
      </p:pic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487CB7C0-FABA-AE49-BFD6-A5FCBA37B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6607927" y="1916254"/>
            <a:ext cx="3454400" cy="647700"/>
          </a:xfrm>
        </p:spPr>
      </p:pic>
    </p:spTree>
    <p:extLst>
      <p:ext uri="{BB962C8B-B14F-4D97-AF65-F5344CB8AC3E}">
        <p14:creationId xmlns:p14="http://schemas.microsoft.com/office/powerpoint/2010/main" val="338733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D863-D0C4-7B47-BADB-7111E009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14425"/>
          </a:xfrm>
        </p:spPr>
        <p:txBody>
          <a:bodyPr>
            <a:normAutofit/>
          </a:bodyPr>
          <a:lstStyle/>
          <a:p>
            <a:r>
              <a:rPr lang="en-US" dirty="0"/>
              <a:t>Women’s March Antananarivo Chapter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894DD-5C72-C24D-9845-916B056D6275}"/>
              </a:ext>
            </a:extLst>
          </p:cNvPr>
          <p:cNvSpPr txBox="1"/>
          <p:nvPr/>
        </p:nvSpPr>
        <p:spPr>
          <a:xfrm>
            <a:off x="3529013" y="1430893"/>
            <a:ext cx="438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https://womensmarchglobal.org/chapters/</a:t>
            </a:r>
            <a:endParaRPr lang="en-US" dirty="0"/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6E5784D-2D8D-4949-81A8-62918DE64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199" y="2200276"/>
            <a:ext cx="6533877" cy="3681412"/>
          </a:xfrm>
        </p:spPr>
      </p:pic>
    </p:spTree>
    <p:extLst>
      <p:ext uri="{BB962C8B-B14F-4D97-AF65-F5344CB8AC3E}">
        <p14:creationId xmlns:p14="http://schemas.microsoft.com/office/powerpoint/2010/main" val="17052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7AC0-FB44-B347-820D-3005269A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Saturday,</a:t>
            </a:r>
            <a:br>
              <a:rPr lang="en-US" dirty="0"/>
            </a:br>
            <a:r>
              <a:rPr lang="en-US" dirty="0"/>
              <a:t> January 19,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E5B51-63D7-B64A-908F-F69FC0991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2193403"/>
          </a:xfrm>
        </p:spPr>
        <p:txBody>
          <a:bodyPr/>
          <a:lstStyle/>
          <a:p>
            <a:r>
              <a:rPr lang="en-US" sz="2400" dirty="0"/>
              <a:t>1pm  Gather at CVB to distribute T-shirts, make signs</a:t>
            </a:r>
          </a:p>
          <a:p>
            <a:endParaRPr lang="en-US" sz="2400" dirty="0"/>
          </a:p>
          <a:p>
            <a:r>
              <a:rPr lang="en-US" sz="2400" dirty="0"/>
              <a:t>~2pm March into town to a TBD location for snacks &amp; speeches/discussion!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C5440-D962-B74A-8B2F-BD5FEF71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4107498"/>
            <a:ext cx="8334374" cy="26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01AA0-67E4-0141-A8E9-D52E1C93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929640"/>
            <a:ext cx="9601200" cy="3581400"/>
          </a:xfrm>
        </p:spPr>
        <p:txBody>
          <a:bodyPr>
            <a:noAutofit/>
          </a:bodyPr>
          <a:lstStyle/>
          <a:p>
            <a:r>
              <a:rPr lang="en-US" dirty="0"/>
              <a:t>What is Democracy? How can we, as regular citizens, participate in democracy?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What changes would you like to see in your community, your country, or the world?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can I do, what actions can I take, to help make these changes?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Why do you march?</a:t>
            </a:r>
          </a:p>
        </p:txBody>
      </p:sp>
    </p:spTree>
    <p:extLst>
      <p:ext uri="{BB962C8B-B14F-4D97-AF65-F5344CB8AC3E}">
        <p14:creationId xmlns:p14="http://schemas.microsoft.com/office/powerpoint/2010/main" val="357388430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{280A6D9A-8969-FD46-9CB1-959385071D29}tf10001072</Template>
  <TotalTime>1536</TotalTime>
  <Words>221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Franklin Gothic Book</vt:lpstr>
      <vt:lpstr>Garamond</vt:lpstr>
      <vt:lpstr>tahoma</vt:lpstr>
      <vt:lpstr>Crop</vt:lpstr>
      <vt:lpstr>PowerPoint Presentation</vt:lpstr>
      <vt:lpstr>PowerPoint Presentation</vt:lpstr>
      <vt:lpstr>What is the Women’s March? </vt:lpstr>
      <vt:lpstr>PowerPoint Presentation</vt:lpstr>
      <vt:lpstr>Global Unity Principles</vt:lpstr>
      <vt:lpstr>Women’s March Antananarivo Chapter</vt:lpstr>
      <vt:lpstr>Saturday,  January 19, 2019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toomey</dc:creator>
  <cp:lastModifiedBy>liz toomey</cp:lastModifiedBy>
  <cp:revision>44</cp:revision>
  <dcterms:created xsi:type="dcterms:W3CDTF">2019-01-12T19:02:18Z</dcterms:created>
  <dcterms:modified xsi:type="dcterms:W3CDTF">2019-01-14T04:18:01Z</dcterms:modified>
</cp:coreProperties>
</file>